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2" r:id="rId2"/>
    <p:sldId id="276" r:id="rId3"/>
    <p:sldId id="275" r:id="rId4"/>
    <p:sldId id="281" r:id="rId5"/>
    <p:sldId id="262" r:id="rId6"/>
    <p:sldId id="277" r:id="rId7"/>
    <p:sldId id="258" r:id="rId8"/>
    <p:sldId id="260" r:id="rId9"/>
    <p:sldId id="274" r:id="rId10"/>
    <p:sldId id="265" r:id="rId11"/>
    <p:sldId id="261" r:id="rId12"/>
    <p:sldId id="279" r:id="rId13"/>
    <p:sldId id="264" r:id="rId14"/>
    <p:sldId id="259" r:id="rId15"/>
    <p:sldId id="256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407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509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5570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936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93321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316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3091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616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500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80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997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420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427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852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9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307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DDE0-EC1D-4F58-9BE1-C8A892A9237E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56E5F4-D0A0-461F-99B6-E357B98E8B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30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0595" y="692696"/>
            <a:ext cx="6033693" cy="2016224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5940425" algn="l"/>
              </a:tabLst>
            </a:pPr>
            <a:r>
              <a:rPr lang="be-BY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e-BY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e-BY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АДАСОБЛЕНАЕ </a:t>
            </a:r>
            <a:r>
              <a:rPr lang="be-BY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ПАДРАЗДЗЯЛЕННЕ «ЛЯХАВІЦКІ АГРАРНЫ КАЛЕДЖ»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e-BY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УСТАНОВЫ АДУКАЦЫІ «БАРАНАВІЦКІ ДЗЯРЖАЎНЫ ЎНІВЕРСІТЭТ</a:t>
            </a:r>
            <a:r>
              <a:rPr lang="be-BY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be-BY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e-BY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КРЭОН-2023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e-BY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конкурсная намінацыя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e-BY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«ЧАС ТВОРЧАСЦІ – ЧАС МОЛАДЗІ</a:t>
            </a:r>
            <a:r>
              <a:rPr lang="be-BY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0595" y="2852936"/>
            <a:ext cx="5826719" cy="3240360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tabLst>
                <a:tab pos="5940425" algn="l"/>
              </a:tabLst>
            </a:pPr>
            <a:r>
              <a:rPr lang="be-BY" sz="5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ПАЭТЫЧНА-ТЭАТРАЛІЗАВАНАЯ ІМПРЭЗА </a:t>
            </a:r>
            <a:endParaRPr lang="en-US" sz="5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940425" algn="l"/>
              </a:tabLst>
            </a:pPr>
            <a:r>
              <a:rPr lang="be-BY" sz="5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 ТВОРЧАСЦІ Г. </a:t>
            </a:r>
            <a:r>
              <a:rPr lang="be-BY" sz="5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БУРАЎКІНА</a:t>
            </a:r>
            <a:r>
              <a:rPr lang="be-BY" sz="5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5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940425" algn="l"/>
              </a:tabLst>
            </a:pPr>
            <a:r>
              <a:rPr lang="be-BY" sz="5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«ПАСЯРОД ЖЫЦЦЁВАЙ ПРОЗЫ…»</a:t>
            </a:r>
            <a:endParaRPr lang="en-US" sz="5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940425" algn="l"/>
              </a:tabLst>
            </a:pPr>
            <a:r>
              <a:rPr lang="be-BY" sz="5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5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940425" algn="l"/>
              </a:tabLst>
            </a:pPr>
            <a:r>
              <a:rPr lang="be-BY" sz="5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СТУДЫЯ МАСТАЦКАГА ЧЫТАННЯ “СТЫХІЯ”</a:t>
            </a:r>
            <a:endParaRPr lang="en-US" sz="5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940425" algn="l"/>
              </a:tabLst>
            </a:pPr>
            <a:r>
              <a:rPr lang="be-BY" sz="5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Кіраўнік </a:t>
            </a:r>
            <a:r>
              <a:rPr lang="be-BY" sz="5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студыі: </a:t>
            </a:r>
            <a:r>
              <a:rPr lang="be-BY" sz="5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Шпак Таіса Юльянаўна</a:t>
            </a:r>
            <a:endParaRPr lang="en-US" sz="5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940425" algn="l"/>
              </a:tabLst>
            </a:pPr>
            <a:r>
              <a:rPr lang="be-BY" sz="5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Аўтар </a:t>
            </a:r>
            <a:r>
              <a:rPr lang="be-BY" sz="5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распрацоўкі: </a:t>
            </a:r>
            <a:r>
              <a:rPr lang="be-BY" sz="5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Шпак Таіса Юльянаўна</a:t>
            </a:r>
            <a:endParaRPr lang="en-US" sz="5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6669360"/>
            <a:ext cx="51125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5940425" algn="l"/>
              </a:tabLst>
            </a:pPr>
            <a:r>
              <a:rPr lang="be-BY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5940425" algn="l"/>
              </a:tabLst>
            </a:pPr>
            <a:r>
              <a:rPr lang="be-BY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5940425" algn="l"/>
              </a:tabLst>
            </a:pPr>
            <a:r>
              <a:rPr lang="be-BY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7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43" r="2806" b="16469"/>
          <a:stretch/>
        </p:blipFill>
        <p:spPr>
          <a:xfrm>
            <a:off x="214281" y="0"/>
            <a:ext cx="8827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02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1" r="6494" b="10665"/>
          <a:stretch/>
        </p:blipFill>
        <p:spPr>
          <a:xfrm>
            <a:off x="107504" y="116632"/>
            <a:ext cx="885698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569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73" r="-855" b="31878"/>
          <a:stretch/>
        </p:blipFill>
        <p:spPr>
          <a:xfrm>
            <a:off x="211342" y="0"/>
            <a:ext cx="893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16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2155" r="915" b="21438"/>
          <a:stretch/>
        </p:blipFill>
        <p:spPr>
          <a:xfrm>
            <a:off x="0" y="13683"/>
            <a:ext cx="9001156" cy="6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6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581" r="-961" b="12959"/>
          <a:stretch/>
        </p:blipFill>
        <p:spPr>
          <a:xfrm>
            <a:off x="785786" y="0"/>
            <a:ext cx="7858180" cy="6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7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-776" b="9122"/>
          <a:stretch/>
        </p:blipFill>
        <p:spPr>
          <a:xfrm>
            <a:off x="142844" y="0"/>
            <a:ext cx="8748464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93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56" t="-2869" r="14114" b="21368"/>
          <a:stretch/>
        </p:blipFill>
        <p:spPr>
          <a:xfrm>
            <a:off x="214282" y="-243408"/>
            <a:ext cx="864096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6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65" r="671" b="29400"/>
          <a:stretch/>
        </p:blipFill>
        <p:spPr>
          <a:xfrm>
            <a:off x="285720" y="-1"/>
            <a:ext cx="8643998" cy="68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04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4196" r="-7018" b="28671"/>
          <a:stretch/>
        </p:blipFill>
        <p:spPr>
          <a:xfrm>
            <a:off x="357158" y="0"/>
            <a:ext cx="9001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16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6358" r="399" b="17611"/>
          <a:stretch/>
        </p:blipFill>
        <p:spPr>
          <a:xfrm>
            <a:off x="500034" y="0"/>
            <a:ext cx="8352928" cy="695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8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0920" r="-1834" b="12037"/>
          <a:stretch/>
        </p:blipFill>
        <p:spPr>
          <a:xfrm>
            <a:off x="571472" y="-7635"/>
            <a:ext cx="8208912" cy="6865635"/>
          </a:xfrm>
        </p:spPr>
      </p:pic>
    </p:spTree>
    <p:extLst>
      <p:ext uri="{BB962C8B-B14F-4D97-AF65-F5344CB8AC3E}">
        <p14:creationId xmlns:p14="http://schemas.microsoft.com/office/powerpoint/2010/main" xmlns="" val="14448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16625" r="-5833" b="19909"/>
          <a:stretch/>
        </p:blipFill>
        <p:spPr>
          <a:xfrm>
            <a:off x="285720" y="0"/>
            <a:ext cx="9145016" cy="68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8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-2187624"/>
            <a:ext cx="8208912" cy="10972648"/>
          </a:xfrm>
        </p:spPr>
      </p:pic>
    </p:spTree>
    <p:extLst>
      <p:ext uri="{BB962C8B-B14F-4D97-AF65-F5344CB8AC3E}">
        <p14:creationId xmlns:p14="http://schemas.microsoft.com/office/powerpoint/2010/main" xmlns="" val="276280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фото\IMG-99b5b9f0f9bba24208a9611764132abb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8" t="29580" r="1043" b="8087"/>
          <a:stretch/>
        </p:blipFill>
        <p:spPr bwMode="auto">
          <a:xfrm>
            <a:off x="214282" y="0"/>
            <a:ext cx="8769838" cy="68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498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D:\ФОТО\МАЙ 2021\IMG_20210211_140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80" r="18865" b="35097"/>
          <a:stretch/>
        </p:blipFill>
        <p:spPr bwMode="auto">
          <a:xfrm>
            <a:off x="214282" y="142852"/>
            <a:ext cx="856895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87359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123</TotalTime>
  <Words>7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 АДАСОБЛЕНАЕ ПАДРАЗДЗЯЛЕННЕ «ЛЯХАВІЦКІ АГРАРНЫ КАЛЕДЖ» УСТАНОВЫ АДУКАЦЫІ «БАРАНАВІЦКІ ДЗЯРЖАЎНЫ ЎНІВЕРСІТЭТ» КРЭОН-2023 конкурсная намінацыя «ЧАС ТВОРЧАСЦІ – ЧАС МОЛАДЗІ»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</dc:creator>
  <cp:lastModifiedBy>Пользователь</cp:lastModifiedBy>
  <cp:revision>40</cp:revision>
  <dcterms:created xsi:type="dcterms:W3CDTF">2021-05-03T10:54:42Z</dcterms:created>
  <dcterms:modified xsi:type="dcterms:W3CDTF">2023-01-18T08:00:33Z</dcterms:modified>
</cp:coreProperties>
</file>